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65"/>
  </p:normalViewPr>
  <p:slideViewPr>
    <p:cSldViewPr>
      <p:cViewPr varScale="1">
        <p:scale>
          <a:sx n="115" d="100"/>
          <a:sy n="115" d="100"/>
        </p:scale>
        <p:origin x="200" y="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1CBC1-2AA7-CC40-B470-C7EF211C1722}" type="datetimeFigureOut">
              <a:rPr lang="en-US" smtClean="0"/>
              <a:t>11/30/15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F83C3-EE19-9442-BFD4-EE63155C9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69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F83C3-EE19-9442-BFD4-EE63155C93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07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2917"/>
            <a:ext cx="629526" cy="6523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924800" cy="7620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Arial"/>
                <a:cs typeface="Arial"/>
              </a:rPr>
              <a:t>Aggregating and Bootstrapping Disease Forecasts CBA-07, PI Andrew Huff, EcoHealth Alliance</a:t>
            </a:r>
            <a:endParaRPr lang="en-US" sz="24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38200"/>
            <a:ext cx="426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Objective: </a:t>
            </a:r>
            <a:r>
              <a:rPr lang="en-US" sz="1200" dirty="0" smtClean="0">
                <a:latin typeface="Arial"/>
                <a:cs typeface="Arial"/>
              </a:rPr>
              <a:t>To build an interactive disease forecasting </a:t>
            </a:r>
            <a:r>
              <a:rPr lang="en-US" sz="1200" dirty="0" smtClean="0">
                <a:latin typeface="Arial"/>
                <a:cs typeface="Arial"/>
              </a:rPr>
              <a:t>interface </a:t>
            </a:r>
            <a:r>
              <a:rPr lang="en-US" sz="1200" dirty="0" smtClean="0">
                <a:latin typeface="Arial"/>
                <a:cs typeface="Arial"/>
              </a:rPr>
              <a:t>to aggregate and display the output of disease forecasting models. The interface will allow users to display the output of individual models, aggregated output, and confidence intervals generated using bootstrap resampling.</a:t>
            </a:r>
            <a:endParaRPr lang="en-US" sz="1200" dirty="0">
              <a:latin typeface="Arial"/>
              <a:cs typeface="Arial"/>
            </a:endParaRPr>
          </a:p>
          <a:p>
            <a:pPr lvl="0"/>
            <a:r>
              <a:rPr lang="en-US" sz="1200" b="1" dirty="0" smtClean="0">
                <a:latin typeface="Arial"/>
                <a:cs typeface="Arial"/>
              </a:rPr>
              <a:t>Description of Effort: 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Create modular framework for displaying and interacting with existing disease forecast models and datasets.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 API to interface with existing disease forecast models and source data, and to generate uncertainty estimates with bootstrap resampling and cross-validation.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 user interface components allowing the display of model output on maps and graphs of parameters, including display of statistical uncertainty measures.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Allow analysts to select one or multiple </a:t>
            </a:r>
            <a:r>
              <a:rPr lang="en-US" sz="1200" dirty="0" smtClean="0">
                <a:latin typeface="Arial"/>
                <a:cs typeface="Arial"/>
              </a:rPr>
              <a:t>models </a:t>
            </a:r>
            <a:r>
              <a:rPr lang="en-US" sz="1200" dirty="0" smtClean="0">
                <a:latin typeface="Arial"/>
                <a:cs typeface="Arial"/>
              </a:rPr>
              <a:t>to </a:t>
            </a:r>
            <a:r>
              <a:rPr lang="en-US" sz="1200" dirty="0" smtClean="0">
                <a:latin typeface="Arial"/>
                <a:cs typeface="Arial"/>
              </a:rPr>
              <a:t>compare, </a:t>
            </a:r>
            <a:r>
              <a:rPr lang="en-US" sz="1200" dirty="0" smtClean="0">
                <a:latin typeface="Arial"/>
                <a:cs typeface="Arial"/>
              </a:rPr>
              <a:t>and aggregate risk and uncertainty across multiple disease types.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Modular design to share improvements across models.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58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958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1910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Benefits of proposed technology:</a:t>
            </a:r>
            <a:r>
              <a:rPr lang="en-US" sz="1200" dirty="0" smtClean="0">
                <a:latin typeface="Arial"/>
                <a:cs typeface="Arial"/>
              </a:rPr>
              <a:t> A unified system for running and displaying existing disease forecast models, </a:t>
            </a:r>
            <a:r>
              <a:rPr lang="en-US" sz="1200" dirty="0" smtClean="0">
                <a:latin typeface="Arial"/>
                <a:cs typeface="Arial"/>
              </a:rPr>
              <a:t>generating </a:t>
            </a:r>
            <a:r>
              <a:rPr lang="en-US" sz="1200" dirty="0" smtClean="0">
                <a:latin typeface="Arial"/>
                <a:cs typeface="Arial"/>
              </a:rPr>
              <a:t>measures of </a:t>
            </a:r>
            <a:r>
              <a:rPr lang="en-US" sz="1200" dirty="0" smtClean="0">
                <a:latin typeface="Arial"/>
                <a:cs typeface="Arial"/>
              </a:rPr>
              <a:t>uncertainty, </a:t>
            </a:r>
            <a:r>
              <a:rPr lang="en-US" sz="1200" dirty="0" smtClean="0">
                <a:latin typeface="Arial"/>
                <a:cs typeface="Arial"/>
              </a:rPr>
              <a:t>and allowing analysts to view and compare these risks across models.</a:t>
            </a:r>
          </a:p>
          <a:p>
            <a:r>
              <a:rPr lang="en-US" sz="1200" b="1" dirty="0" smtClean="0">
                <a:latin typeface="Arial"/>
                <a:cs typeface="Arial"/>
              </a:rPr>
              <a:t>Challenges: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latin typeface="Arial"/>
                <a:cs typeface="Arial"/>
              </a:rPr>
              <a:t>Unifying models using different methods, with different parameters and statistical assumptions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latin typeface="Arial"/>
                <a:cs typeface="Arial"/>
              </a:rPr>
              <a:t>Working with datasets in different formats and sources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latin typeface="Arial"/>
                <a:cs typeface="Arial"/>
              </a:rPr>
              <a:t>Creating user interface spanning levels of complexity</a:t>
            </a:r>
          </a:p>
          <a:p>
            <a:r>
              <a:rPr lang="en-US" sz="1200" b="1" dirty="0" smtClean="0">
                <a:latin typeface="Arial"/>
                <a:cs typeface="Arial"/>
              </a:rPr>
              <a:t>Maturity of technology:  </a:t>
            </a:r>
            <a:r>
              <a:rPr lang="en-US" sz="1200" dirty="0" smtClean="0">
                <a:latin typeface="Arial"/>
                <a:cs typeface="Arial"/>
              </a:rPr>
              <a:t>TRL </a:t>
            </a:r>
            <a:r>
              <a:rPr lang="en-US" sz="1200" dirty="0" smtClean="0">
                <a:latin typeface="Arial"/>
                <a:cs typeface="Arial"/>
              </a:rPr>
              <a:t>3</a:t>
            </a:r>
            <a:endParaRPr lang="en-US" sz="1200" b="1" dirty="0" smtClean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Technology goal:  </a:t>
            </a:r>
            <a:r>
              <a:rPr lang="en-US" sz="1200" dirty="0" smtClean="0">
                <a:latin typeface="Arial"/>
                <a:cs typeface="Arial"/>
              </a:rPr>
              <a:t>TRL </a:t>
            </a:r>
            <a:r>
              <a:rPr lang="en-US" sz="1200" dirty="0" smtClean="0">
                <a:latin typeface="Arial"/>
                <a:cs typeface="Arial"/>
              </a:rPr>
              <a:t>5</a:t>
            </a:r>
            <a:endParaRPr lang="en-US" sz="1200" dirty="0" smtClean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Topic:  </a:t>
            </a:r>
            <a:r>
              <a:rPr lang="en-US" sz="1200" dirty="0" smtClean="0">
                <a:latin typeface="Arial"/>
                <a:cs typeface="Arial"/>
              </a:rPr>
              <a:t>CBA-07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9600" y="4191000"/>
            <a:ext cx="449580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Major goals:</a:t>
            </a:r>
          </a:p>
          <a:p>
            <a:r>
              <a:rPr lang="en-US" sz="1200" dirty="0" smtClean="0">
                <a:latin typeface="Arial"/>
                <a:cs typeface="Arial"/>
              </a:rPr>
              <a:t>(Base Year) Create framework to interface with existing disease forecast models, run bootstrap resampling methods and model predictions, and display uncertainty estimates.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(Year 1) Create GUI to allow analysts to interact with forecast aggregations and uncertainty predictions, and API / widgets to interface with BSVE system.</a:t>
            </a:r>
          </a:p>
          <a:p>
            <a:r>
              <a:rPr lang="en-US" sz="1200" dirty="0" smtClean="0">
                <a:latin typeface="Arial"/>
                <a:cs typeface="Arial"/>
              </a:rPr>
              <a:t>(Year 2) Build APIs and GUI to allow extension of framework input and output to arbitrary model types and ecosystems.</a:t>
            </a: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Arial"/>
                <a:cs typeface="Arial"/>
              </a:rPr>
              <a:t>Cost</a:t>
            </a:r>
            <a:r>
              <a:rPr lang="en-US" sz="1200" b="1" smtClean="0">
                <a:latin typeface="Arial"/>
                <a:cs typeface="Arial"/>
              </a:rPr>
              <a:t>: </a:t>
            </a:r>
            <a:r>
              <a:rPr lang="en-US" sz="1200" smtClean="0">
                <a:latin typeface="Arial"/>
                <a:cs typeface="Arial"/>
              </a:rPr>
              <a:t>$</a:t>
            </a:r>
            <a:r>
              <a:rPr lang="en-US" sz="1200">
                <a:latin typeface="Arial"/>
                <a:cs typeface="Arial"/>
              </a:rPr>
              <a:t>826,580.12 x 3 years = $2,479,740.36</a:t>
            </a:r>
            <a:endParaRPr lang="en-US" sz="1200" dirty="0" smtClean="0">
              <a:latin typeface="Arial"/>
              <a:cs typeface="Arial"/>
            </a:endParaRP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Arial"/>
                <a:cs typeface="Arial"/>
              </a:rPr>
              <a:t>Period of Performance:  </a:t>
            </a:r>
            <a:r>
              <a:rPr lang="en-US" sz="1200" dirty="0" smtClean="0">
                <a:latin typeface="Arial"/>
                <a:cs typeface="Arial"/>
              </a:rPr>
              <a:t>3 years</a:t>
            </a:r>
          </a:p>
          <a:p>
            <a:r>
              <a:rPr lang="en-US" sz="1200" b="1" dirty="0" smtClean="0">
                <a:latin typeface="Arial"/>
                <a:cs typeface="Arial"/>
              </a:rPr>
              <a:t>Contact Information:  </a:t>
            </a:r>
            <a:r>
              <a:rPr lang="en-US" sz="1200" dirty="0" smtClean="0">
                <a:latin typeface="Arial"/>
                <a:cs typeface="Arial"/>
              </a:rPr>
              <a:t>Andrew Huff </a:t>
            </a:r>
            <a:r>
              <a:rPr lang="en-US" sz="1200" dirty="0" err="1">
                <a:latin typeface="Arial"/>
                <a:cs typeface="Arial"/>
              </a:rPr>
              <a:t>p</a:t>
            </a:r>
            <a:r>
              <a:rPr lang="en-US" sz="1200" dirty="0" err="1" smtClean="0">
                <a:latin typeface="Arial"/>
                <a:cs typeface="Arial"/>
              </a:rPr>
              <a:t>h</a:t>
            </a:r>
            <a:r>
              <a:rPr lang="en-US" sz="1200" dirty="0" smtClean="0">
                <a:latin typeface="Arial"/>
                <a:cs typeface="Arial"/>
              </a:rPr>
              <a:t># 1.612.743.1265                                                         		           </a:t>
            </a:r>
            <a:r>
              <a:rPr lang="en-US" sz="1200" dirty="0" err="1" smtClean="0">
                <a:latin typeface="Arial"/>
                <a:cs typeface="Arial"/>
              </a:rPr>
              <a:t>huff@ecohealthalliance.org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8600" y="76200"/>
            <a:ext cx="8534400" cy="762000"/>
          </a:xfrm>
          <a:prstGeom prst="rect">
            <a:avLst/>
          </a:prstGeom>
          <a:noFill/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5800" y="37338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1. </a:t>
            </a:r>
            <a:r>
              <a:rPr lang="en-US" sz="1200" dirty="0" smtClean="0">
                <a:latin typeface="Arial"/>
                <a:cs typeface="Arial"/>
              </a:rPr>
              <a:t>Example display of partial dependence plot with bootstrap resampled 95% confidence interval.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952" y="892005"/>
            <a:ext cx="3318895" cy="28373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6541</TotalTime>
  <Words>353</Words>
  <Application>Microsoft Macintosh PowerPoint</Application>
  <PresentationFormat>Letter Paper (8.5x11 in)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Aggregating and Bootstrapping Disease Forecasts CBA-07, PI Andrew Huff, EcoHealth Alliance</vt:lpstr>
    </vt:vector>
  </TitlesOfParts>
  <Company>Sony Electronics,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</dc:creator>
  <cp:lastModifiedBy>Toph Allen</cp:lastModifiedBy>
  <cp:revision>141</cp:revision>
  <cp:lastPrinted>2015-11-30T16:50:23Z</cp:lastPrinted>
  <dcterms:created xsi:type="dcterms:W3CDTF">2011-10-14T19:36:05Z</dcterms:created>
  <dcterms:modified xsi:type="dcterms:W3CDTF">2015-11-30T17:57:22Z</dcterms:modified>
</cp:coreProperties>
</file>